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o-RO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47B31A4-663D-4B40-B3B7-984DAE77ED6C}" type="datetimeFigureOut">
              <a:rPr lang="ro-RO" smtClean="0"/>
              <a:t>21.11.2023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A2230D4-EDBC-4886-B9A8-9E243A366306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253239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o-RO" b="1" dirty="0" smtClean="0"/>
              <a:t>Programul</a:t>
            </a:r>
            <a:r>
              <a:rPr lang="ro-RO" b="1" dirty="0"/>
              <a:t>: Erasmus+</a:t>
            </a:r>
            <a:endParaRPr lang="ro-RO" dirty="0"/>
          </a:p>
          <a:p>
            <a:pPr algn="l"/>
            <a:r>
              <a:rPr lang="ro-RO" b="1" dirty="0"/>
              <a:t>Tipul proiectului: KA1 Educație școlară </a:t>
            </a:r>
            <a:endParaRPr lang="ro-RO" dirty="0"/>
          </a:p>
          <a:p>
            <a:pPr algn="l"/>
            <a:r>
              <a:rPr lang="ro-RO" b="1" dirty="0"/>
              <a:t>Titlul proiectului: </a:t>
            </a:r>
            <a:r>
              <a:rPr lang="ro-RO" b="1" i="1" dirty="0"/>
              <a:t>STEP INTO THE FUTURE</a:t>
            </a:r>
            <a:endParaRPr lang="ro-RO" dirty="0"/>
          </a:p>
          <a:p>
            <a:pPr algn="l"/>
            <a:r>
              <a:rPr lang="ro-RO" b="1" dirty="0"/>
              <a:t>Nr. de referință al proiectului: 2023-1-RO01-KA121-SCH-000117819 </a:t>
            </a:r>
            <a:endParaRPr lang="ro-RO" dirty="0"/>
          </a:p>
          <a:p>
            <a:pPr algn="l"/>
            <a:r>
              <a:rPr lang="ro-RO" b="1" dirty="0"/>
              <a:t>Cod de acreditare Erasmus+: 2022-1-RO01-KA120-SCH-000107545</a:t>
            </a:r>
            <a:endParaRPr lang="ro-RO" dirty="0"/>
          </a:p>
          <a:p>
            <a:pPr algn="l"/>
            <a:r>
              <a:rPr lang="ro-RO" b="1" dirty="0"/>
              <a:t>Școala beneficiară: Liceul Tehnologic Special “Pelendava” Craiova</a:t>
            </a:r>
            <a:endParaRPr lang="ro-RO" dirty="0"/>
          </a:p>
          <a:p>
            <a:pPr algn="l"/>
            <a:r>
              <a:rPr lang="ro-RO" b="1" dirty="0"/>
              <a:t>Durata proiectului: 1 iunie 2023 – 31 august 2024</a:t>
            </a:r>
            <a:endParaRPr lang="ro-RO" dirty="0"/>
          </a:p>
          <a:p>
            <a:pPr algn="l"/>
            <a:r>
              <a:rPr lang="ro-RO" b="1" dirty="0"/>
              <a:t>Bugetul proiectului: 28.777 euro </a:t>
            </a:r>
            <a:endParaRPr lang="ro-RO" dirty="0"/>
          </a:p>
          <a:p>
            <a:endParaRPr lang="ro-R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2362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0713"/>
            <a:ext cx="24542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924944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PROIECTUL ERASMUS + ”STEP INTO THE FUTURE” - ANUL I</a:t>
            </a:r>
          </a:p>
          <a:p>
            <a:endParaRPr lang="ro-RO" dirty="0" smtClean="0"/>
          </a:p>
          <a:p>
            <a:pPr algn="ctr"/>
            <a:r>
              <a:rPr lang="ro-RO" dirty="0" smtClean="0"/>
              <a:t>TITLUL CURSULUI: </a:t>
            </a:r>
            <a:r>
              <a:rPr lang="ro-RO" b="1" dirty="0" smtClean="0"/>
              <a:t>„Teacher under pressure”</a:t>
            </a:r>
          </a:p>
          <a:p>
            <a:pPr algn="ctr"/>
            <a:r>
              <a:rPr lang="ro-RO" dirty="0" smtClean="0"/>
              <a:t>FLUX MOBILITATE: 2</a:t>
            </a:r>
          </a:p>
          <a:p>
            <a:endParaRPr lang="ro-RO" dirty="0" smtClean="0"/>
          </a:p>
          <a:p>
            <a:r>
              <a:rPr lang="ro-RO" dirty="0" smtClean="0"/>
              <a:t>PERIOADA MOBILITĂȚII: 13-17.11.2023</a:t>
            </a:r>
          </a:p>
          <a:p>
            <a:r>
              <a:rPr lang="ro-RO" dirty="0" smtClean="0"/>
              <a:t>LOCUL DE DESFĂȘURARE AL CURSULUI: CHANTILLY, FRANȚA</a:t>
            </a:r>
          </a:p>
          <a:p>
            <a:r>
              <a:rPr lang="ro-RO" dirty="0" smtClean="0"/>
              <a:t>FURNIZOR CURS: L.E.A.R.N. Institute, 9 Rue Courbet 60290 Laigneville, FRANCE</a:t>
            </a:r>
          </a:p>
          <a:p>
            <a:endParaRPr lang="ro-RO" dirty="0" smtClean="0"/>
          </a:p>
          <a:p>
            <a:r>
              <a:rPr lang="ro-RO" dirty="0" smtClean="0"/>
              <a:t>PARTICIPANȚI: </a:t>
            </a:r>
          </a:p>
          <a:p>
            <a:r>
              <a:rPr lang="ro-RO" dirty="0" smtClean="0"/>
              <a:t>Prof. Tașcu Minodora, Prof. Popa Cristiana, Prof.  Grigore Steliana, Prof . Popa Virgil</a:t>
            </a: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12776"/>
            <a:ext cx="1269255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D:\SPS CRAIOVA\2023-2024\erasmus\FRANTA\wetransfer_curs-fr_2023-11-20_1602\IMG-20231113-WA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47" y="2924944"/>
            <a:ext cx="2051720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59105"/>
              </p:ext>
            </p:extLst>
          </p:nvPr>
        </p:nvGraphicFramePr>
        <p:xfrm>
          <a:off x="8045524" y="5589240"/>
          <a:ext cx="685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7" imgW="1396440" imgH="685800" progId="Package">
                  <p:embed/>
                </p:oleObj>
              </mc:Choice>
              <mc:Fallback>
                <p:oleObj name="Packager Shell Object" showAsIcon="1" r:id="rId7" imgW="1396440" imgH="68580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524" y="5589240"/>
                        <a:ext cx="685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6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43408"/>
            <a:ext cx="8381260" cy="2232247"/>
          </a:xfrm>
        </p:spPr>
        <p:txBody>
          <a:bodyPr/>
          <a:lstStyle/>
          <a:p>
            <a:r>
              <a:rPr lang="ro-RO" sz="1800" dirty="0"/>
              <a:t>TITLUL CURSULUI: </a:t>
            </a:r>
            <a:r>
              <a:rPr lang="ro-RO" sz="1800" b="1" dirty="0"/>
              <a:t>„Teacher under pressure”</a:t>
            </a:r>
            <a:br>
              <a:rPr lang="ro-RO" sz="1800" b="1" dirty="0"/>
            </a:br>
            <a:r>
              <a:rPr lang="ro-RO" sz="1800" dirty="0"/>
              <a:t>FLUX MOBILITATE: </a:t>
            </a:r>
            <a:r>
              <a:rPr lang="ro-RO" sz="1800" dirty="0" smtClean="0"/>
              <a:t>2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PERIOADA MOBILITĂȚII: 13-17.11.2023</a:t>
            </a:r>
            <a:br>
              <a:rPr lang="ro-RO" sz="1800" dirty="0"/>
            </a:br>
            <a:r>
              <a:rPr lang="ro-RO" sz="1800" dirty="0"/>
              <a:t>LOCUL DE DESFĂȘURARE AL CURSULUI: CHANTILLY, </a:t>
            </a:r>
            <a:r>
              <a:rPr lang="ro-RO" sz="1800" dirty="0" smtClean="0"/>
              <a:t>FRANȚA</a:t>
            </a:r>
            <a:endParaRPr lang="ro-RO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ro-RO" b="1" dirty="0" smtClean="0"/>
          </a:p>
          <a:p>
            <a:pPr marL="45720" indent="0" algn="ctr">
              <a:buNone/>
            </a:pPr>
            <a:endParaRPr lang="ro-RO" b="1" dirty="0"/>
          </a:p>
          <a:p>
            <a:pPr marL="45720" indent="0" algn="ctr">
              <a:buNone/>
            </a:pPr>
            <a:endParaRPr lang="ro-RO" b="1" dirty="0" smtClean="0"/>
          </a:p>
          <a:p>
            <a:pPr marL="45720" indent="0" algn="ctr">
              <a:buNone/>
            </a:pPr>
            <a:endParaRPr lang="ro-RO" b="1" dirty="0"/>
          </a:p>
          <a:p>
            <a:pPr marL="45720" indent="0" algn="ctr">
              <a:buNone/>
            </a:pPr>
            <a:endParaRPr lang="ro-RO" b="1" dirty="0" smtClean="0"/>
          </a:p>
          <a:p>
            <a:pPr marL="45720" indent="0" algn="ctr">
              <a:buNone/>
            </a:pPr>
            <a:r>
              <a:rPr lang="ro-RO" b="1" dirty="0" smtClean="0"/>
              <a:t>Vă mulțumim!</a:t>
            </a:r>
            <a:endParaRPr lang="ro-RO" dirty="0"/>
          </a:p>
          <a:p>
            <a:pPr marL="45720" indent="0">
              <a:buNone/>
            </a:pPr>
            <a:endParaRPr lang="ro-RO" dirty="0"/>
          </a:p>
        </p:txBody>
      </p:sp>
      <p:pic>
        <p:nvPicPr>
          <p:cNvPr id="4098" name="Picture 2" descr="D:\SPS CRAIOVA\2023-2024\erasmus\FRANTA\wetransfer_curs-fr_2023-11-20_1602\IMG-20231113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4196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PS CRAIOVA\2023-2024\erasmus\FRANTA\wetransfer_curs-fr_2023-11-20_1602\IMG-20231114-WA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PS CRAIOVA\2023-2024\erasmus\FRANTA\wetransfer_curs-fr_2023-11-20_1602\IMG-20231114-WA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35384"/>
            <a:ext cx="2941235" cy="220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SPS CRAIOVA\2023-2024\erasmus\FRANTA\wetransfer_curs-fr_2023-11-20_1602\IMG-20231114-WA0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29" y="184482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9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352586"/>
              </p:ext>
            </p:extLst>
          </p:nvPr>
        </p:nvGraphicFramePr>
        <p:xfrm>
          <a:off x="611560" y="2276872"/>
          <a:ext cx="7560840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158"/>
                <a:gridCol w="5611682"/>
              </a:tblGrid>
              <a:tr h="73818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ăți</a:t>
                      </a: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Ziua </a:t>
                      </a: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2942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riere</a:t>
                      </a: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Întâmpinare și prezentări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nformații despre locație și oraș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Așteptări individuale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tabilirea obiectivelor pentru săptămân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o-RO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curs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Activități de team building 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Cele 5 etape ale epuizării: semne și simptome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Cum să finalizați ciclul de răspuns la stres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Lucru în echipă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Schimb de 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bune 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practici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43408"/>
            <a:ext cx="8381260" cy="2232247"/>
          </a:xfrm>
        </p:spPr>
        <p:txBody>
          <a:bodyPr/>
          <a:lstStyle/>
          <a:p>
            <a:r>
              <a:rPr lang="ro-RO" sz="1800" dirty="0"/>
              <a:t>TITLUL CURSULUI: </a:t>
            </a:r>
            <a:r>
              <a:rPr lang="ro-RO" sz="1800" b="1" dirty="0"/>
              <a:t>„Teacher under pressure”</a:t>
            </a:r>
            <a:br>
              <a:rPr lang="ro-RO" sz="1800" b="1" dirty="0"/>
            </a:br>
            <a:r>
              <a:rPr lang="ro-RO" sz="1800" dirty="0"/>
              <a:t>FLUX MOBILITATE: </a:t>
            </a:r>
            <a:r>
              <a:rPr lang="ro-RO" sz="1800" dirty="0" smtClean="0"/>
              <a:t>2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PERIOADA MOBILITĂȚII: 13-17.11.2023</a:t>
            </a:r>
            <a:br>
              <a:rPr lang="ro-RO" sz="1800" dirty="0"/>
            </a:br>
            <a:r>
              <a:rPr lang="ro-RO" sz="1800" dirty="0"/>
              <a:t>LOCUL DE DESFĂȘURARE AL CURSULUI: CHANTILLY, </a:t>
            </a:r>
            <a:r>
              <a:rPr lang="ro-RO" sz="1800" dirty="0" smtClean="0"/>
              <a:t>FRANȚA</a:t>
            </a:r>
            <a:endParaRPr lang="ro-RO" sz="1800" dirty="0"/>
          </a:p>
        </p:txBody>
      </p:sp>
      <p:pic>
        <p:nvPicPr>
          <p:cNvPr id="1026" name="Picture 2" descr="D:\SPS CRAIOVA\2023-2024\erasmus\FRANTA\wetransfer_curs-fr_2023-11-20_1602\20231113_130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851">
            <a:off x="6860881" y="1743530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PS CRAIOVA\2023-2024\erasmus\FRANTA\wetransfer_curs-fr_2023-11-20_1602\20231113_130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2051720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PS CRAIOVA\2023-2024\erasmus\FRANTA\wetransfer_curs-fr_2023-11-20_1602\20231113_130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08533"/>
            <a:ext cx="1617136" cy="12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PS CRAIOVA\2023-2024\erasmus\FRANTA\wetransfer_curs-fr_2023-11-20_1602\IMG-20231113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6" y="4869160"/>
            <a:ext cx="1835696" cy="13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SPS CRAIOVA\2023-2024\erasmus\FRANTA\wetransfer_curs-fr_2023-11-20_1602\IMG-20231114-WA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21" y="5013176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0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43408"/>
            <a:ext cx="8381260" cy="2232247"/>
          </a:xfrm>
        </p:spPr>
        <p:txBody>
          <a:bodyPr/>
          <a:lstStyle/>
          <a:p>
            <a:r>
              <a:rPr lang="ro-RO" sz="1800" dirty="0"/>
              <a:t>TITLUL CURSULUI: </a:t>
            </a:r>
            <a:r>
              <a:rPr lang="ro-RO" sz="1800" b="1" dirty="0"/>
              <a:t>„Teacher under pressure”</a:t>
            </a:r>
            <a:br>
              <a:rPr lang="ro-RO" sz="1800" b="1" dirty="0"/>
            </a:br>
            <a:r>
              <a:rPr lang="ro-RO" sz="1800" dirty="0"/>
              <a:t>FLUX MOBILITATE: </a:t>
            </a:r>
            <a:r>
              <a:rPr lang="ro-RO" sz="1800" dirty="0" smtClean="0"/>
              <a:t>2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PERIOADA MOBILITĂȚII: 13-17.11.2023</a:t>
            </a:r>
            <a:br>
              <a:rPr lang="ro-RO" sz="1800" dirty="0"/>
            </a:br>
            <a:r>
              <a:rPr lang="ro-RO" sz="1800" dirty="0"/>
              <a:t>LOCUL DE DESFĂȘURARE AL CURSULUI: CHANTILLY, </a:t>
            </a:r>
            <a:r>
              <a:rPr lang="ro-RO" sz="1800" dirty="0" smtClean="0"/>
              <a:t>FRANȚA</a:t>
            </a:r>
            <a:endParaRPr lang="ro-RO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124585"/>
              </p:ext>
            </p:extLst>
          </p:nvPr>
        </p:nvGraphicFramePr>
        <p:xfrm>
          <a:off x="611560" y="1988840"/>
          <a:ext cx="7056784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214"/>
                <a:gridCol w="5237570"/>
              </a:tblGrid>
              <a:tr h="44314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ăți</a:t>
                      </a: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Ziua 2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949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riere</a:t>
                      </a: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Sesiune de întrebări și răspunsuri privind conținutul discutat în ziua 1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Depășirea cauzelor comune ale epuizării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Strategii de 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autoprotejare în fața stress-ului și epuizării 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 locul de muncă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Recuperarea și prevenirea burnout-ului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Depășirea și înlăturarea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problemelor semnificative de sănătate și a perioadei lungi de burnout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Cultura și educația instituțională</a:t>
                      </a:r>
                      <a:r>
                        <a:rPr lang="ro-RO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din m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ediul penitenciar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Schimb de 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bune 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practici</a:t>
                      </a:r>
                      <a:endParaRPr lang="ro-RO" sz="1800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</a:tr>
            </a:tbl>
          </a:graphicData>
        </a:graphic>
      </p:graphicFrame>
      <p:pic>
        <p:nvPicPr>
          <p:cNvPr id="2050" name="Picture 2" descr="D:\SPS CRAIOVA\2023-2024\erasmus\FRANTA\wetransfer_curs-fr_2023-11-20_1602\20231113_130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69881"/>
            <a:ext cx="1601924" cy="12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PS CRAIOVA\2023-2024\erasmus\FRANTA\wetransfer_curs-fr_2023-11-20_1602\IMG-20231114-WA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5"/>
            <a:ext cx="163218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PS CRAIOVA\2023-2024\erasmus\FRANTA\wetransfer_curs-fr_2023-11-20_1602\IMG-20231114-WA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12" y="1628800"/>
            <a:ext cx="1763688" cy="1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SPS CRAIOVA\2023-2024\erasmus\FRANTA\wetransfer_curs-fr_2023-11-20_1602\IMG-20231114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9" y="5085184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5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43408"/>
            <a:ext cx="8381260" cy="2232247"/>
          </a:xfrm>
        </p:spPr>
        <p:txBody>
          <a:bodyPr/>
          <a:lstStyle/>
          <a:p>
            <a:r>
              <a:rPr lang="ro-RO" sz="1800" dirty="0"/>
              <a:t>TITLUL CURSULUI: </a:t>
            </a:r>
            <a:r>
              <a:rPr lang="ro-RO" sz="1800" b="1" dirty="0"/>
              <a:t>„Teacher under pressure”</a:t>
            </a:r>
            <a:br>
              <a:rPr lang="ro-RO" sz="1800" b="1" dirty="0"/>
            </a:br>
            <a:r>
              <a:rPr lang="ro-RO" sz="1800" dirty="0"/>
              <a:t>FLUX MOBILITATE: </a:t>
            </a:r>
            <a:r>
              <a:rPr lang="ro-RO" sz="1800" dirty="0" smtClean="0"/>
              <a:t>2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PERIOADA MOBILITĂȚII: 13-17.11.2023</a:t>
            </a:r>
            <a:br>
              <a:rPr lang="ro-RO" sz="1800" dirty="0"/>
            </a:br>
            <a:r>
              <a:rPr lang="ro-RO" sz="1800" dirty="0"/>
              <a:t>LOCUL DE DESFĂȘURARE AL CURSULUI: CHANTILLY, </a:t>
            </a:r>
            <a:r>
              <a:rPr lang="ro-RO" sz="1800" dirty="0" smtClean="0"/>
              <a:t>FRANȚA</a:t>
            </a:r>
            <a:endParaRPr lang="ro-RO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238707"/>
              </p:ext>
            </p:extLst>
          </p:nvPr>
        </p:nvGraphicFramePr>
        <p:xfrm>
          <a:off x="611560" y="1988840"/>
          <a:ext cx="6762695" cy="4625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399"/>
                <a:gridCol w="5019296"/>
              </a:tblGrid>
              <a:tr h="79208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ăți</a:t>
                      </a: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Ziua 3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833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ere</a:t>
                      </a: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Sesiune de întrebări și răspunsuri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Compararea educației penitenciare în țările europene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Creșterea motivației și a participării deținuților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Îmbunătățirea clarității mentale și a concentrării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Comunicare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non-violentă: practicarea bunăvoinței între colegi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Inteligența emoțională și socială ca factor de descurajare a stres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ului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Construirea unei culturi a valorilor și a expresiei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Monitorizarea și urmărirea factorilor de stres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</a:tr>
            </a:tbl>
          </a:graphicData>
        </a:graphic>
      </p:graphicFrame>
      <p:pic>
        <p:nvPicPr>
          <p:cNvPr id="3074" name="Picture 2" descr="D:\SPS CRAIOVA\2023-2024\erasmus\FRANTA\wetransfer_curs-fr_2023-11-20_1602\IMG-20231113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1547664" cy="11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PS CRAIOVA\2023-2024\erasmus\FRANTA\wetransfer_curs-fr_2023-11-20_1602\IMG-20231113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SPS CRAIOVA\2023-2024\erasmus\FRANTA\wetransfer_curs-fr_2023-11-20_1602\IMG-20231114-WA0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6" y="5229200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SPS CRAIOVA\2023-2024\erasmus\FRANTA\wetransfer_curs-fr_2023-11-20_1602\IMG-20231114-WA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25144"/>
            <a:ext cx="1419622" cy="18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5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43408"/>
            <a:ext cx="8381260" cy="2232247"/>
          </a:xfrm>
        </p:spPr>
        <p:txBody>
          <a:bodyPr/>
          <a:lstStyle/>
          <a:p>
            <a:r>
              <a:rPr lang="ro-RO" sz="1800" dirty="0"/>
              <a:t>TITLUL CURSULUI: </a:t>
            </a:r>
            <a:r>
              <a:rPr lang="ro-RO" sz="1800" b="1" dirty="0"/>
              <a:t>„Teacher under pressure”</a:t>
            </a:r>
            <a:br>
              <a:rPr lang="ro-RO" sz="1800" b="1" dirty="0"/>
            </a:br>
            <a:r>
              <a:rPr lang="ro-RO" sz="1800" dirty="0"/>
              <a:t>FLUX MOBILITATE: </a:t>
            </a:r>
            <a:r>
              <a:rPr lang="ro-RO" sz="1800" dirty="0" smtClean="0"/>
              <a:t>2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PERIOADA MOBILITĂȚII: 13-17.11.2023</a:t>
            </a:r>
            <a:br>
              <a:rPr lang="ro-RO" sz="1800" dirty="0"/>
            </a:br>
            <a:r>
              <a:rPr lang="ro-RO" sz="1800" dirty="0"/>
              <a:t>LOCUL DE DESFĂȘURARE AL CURSULUI: CHANTILLY, </a:t>
            </a:r>
            <a:r>
              <a:rPr lang="ro-RO" sz="1800" dirty="0" smtClean="0"/>
              <a:t>FRANȚA</a:t>
            </a:r>
            <a:endParaRPr lang="ro-RO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912822"/>
              </p:ext>
            </p:extLst>
          </p:nvPr>
        </p:nvGraphicFramePr>
        <p:xfrm>
          <a:off x="611560" y="2060849"/>
          <a:ext cx="6762695" cy="4220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399"/>
                <a:gridCol w="5019296"/>
              </a:tblGrid>
              <a:tr h="75411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ăți</a:t>
                      </a: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Ziua 4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4661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ere</a:t>
                      </a: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Echilibrarea muncii cu viața personală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Crearea timpului liber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Adaptarea politicilor și respectarea vocii și alegerii profesorilor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Activități de management al stres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ului pentru lideri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Ghid pentru resurse umane și administrație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Cum să nu lași 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problemele de la muncă să te acapareze?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</a:tr>
            </a:tbl>
          </a:graphicData>
        </a:graphic>
      </p:graphicFrame>
      <p:pic>
        <p:nvPicPr>
          <p:cNvPr id="6146" name="Picture 2" descr="D:\SPS CRAIOVA\2023-2024\erasmus\FRANTA\wetransfer_curs-fr_2023-11-20_1602\IMG-20231114-WA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08820"/>
            <a:ext cx="2411760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SPS CRAIOVA\2023-2024\erasmus\FRANTA\wetransfer_curs-fr_2023-11-20_1602\IMG-20231114-WA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799650"/>
            <a:ext cx="2172467" cy="16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SPS CRAIOVA\2023-2024\erasmus\FRANTA\wetransfer_curs-fr_2023-11-20_1602\IMG-20231114-WA0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19264"/>
            <a:ext cx="159566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SPS CRAIOVA\2023-2024\erasmus\FRANTA\wetransfer_curs-fr_2023-11-20_1602\IMG-20231114-WA0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3" y="5085184"/>
            <a:ext cx="1466045" cy="10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SPS CRAIOVA\2023-2024\erasmus\FRANTA\wetransfer_curs-fr_2023-11-20_1602\IMG-20231114-WA0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68" y="4720895"/>
            <a:ext cx="1371084" cy="18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5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43408"/>
            <a:ext cx="8381260" cy="2232247"/>
          </a:xfrm>
        </p:spPr>
        <p:txBody>
          <a:bodyPr/>
          <a:lstStyle/>
          <a:p>
            <a:r>
              <a:rPr lang="ro-RO" sz="1800" dirty="0"/>
              <a:t>TITLUL CURSULUI: </a:t>
            </a:r>
            <a:r>
              <a:rPr lang="ro-RO" sz="1800" b="1" dirty="0"/>
              <a:t>„Teacher under pressure”</a:t>
            </a:r>
            <a:br>
              <a:rPr lang="ro-RO" sz="1800" b="1" dirty="0"/>
            </a:br>
            <a:r>
              <a:rPr lang="ro-RO" sz="1800" dirty="0"/>
              <a:t>FLUX MOBILITATE: </a:t>
            </a:r>
            <a:r>
              <a:rPr lang="ro-RO" sz="1800" dirty="0" smtClean="0"/>
              <a:t>2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PERIOADA MOBILITĂȚII: 13-17.11.2023</a:t>
            </a:r>
            <a:br>
              <a:rPr lang="ro-RO" sz="1800" dirty="0"/>
            </a:br>
            <a:r>
              <a:rPr lang="ro-RO" sz="1800" dirty="0"/>
              <a:t>LOCUL DE DESFĂȘURARE AL CURSULUI: CHANTILLY, </a:t>
            </a:r>
            <a:r>
              <a:rPr lang="ro-RO" sz="1800" dirty="0" smtClean="0"/>
              <a:t>FRANȚA</a:t>
            </a:r>
            <a:endParaRPr lang="ro-RO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244449"/>
              </p:ext>
            </p:extLst>
          </p:nvPr>
        </p:nvGraphicFramePr>
        <p:xfrm>
          <a:off x="611560" y="1916833"/>
          <a:ext cx="6762695" cy="4303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399"/>
                <a:gridCol w="5019296"/>
              </a:tblGrid>
              <a:tr h="78031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ăți</a:t>
                      </a: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Ziua 5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523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ere</a:t>
                      </a:r>
                      <a:r>
                        <a:rPr lang="en-GB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Schimbarea perspectivelor și reducerea expunerii la stres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Stăpânirea artei empatiei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Spațiu pentru discuții privind cooperare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și planificarea activităților 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viitoare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Breviar 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curs și evaluare finală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Validarea rezultatelor învățării și ceremonia de certificare</a:t>
                      </a:r>
                      <a:r>
                        <a:rPr lang="ro-RO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participanților</a:t>
                      </a:r>
                      <a:endParaRPr lang="ro-RO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Vizită culturală</a:t>
                      </a:r>
                      <a:endParaRPr lang="ro-RO" sz="180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36195" marB="36195" anchor="ctr"/>
                </a:tc>
              </a:tr>
            </a:tbl>
          </a:graphicData>
        </a:graphic>
      </p:graphicFrame>
      <p:pic>
        <p:nvPicPr>
          <p:cNvPr id="5122" name="Picture 2" descr="D:\SPS CRAIOVA\2023-2024\erasmus\FRANTA\wetransfer_curs-fr_2023-11-20_1602\IMG-20231114-WA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25144"/>
            <a:ext cx="1419622" cy="18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SPS CRAIOVA\2023-2024\erasmus\FRANTA\wetransfer_curs-fr_2023-11-20_1602\IMG-20231114-WA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051720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SPS CRAIOVA\2023-2024\erasmus\FRANTA\wetransfer_curs-fr_2023-11-20_1602\IMG-20231114-WA0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SPS CRAIOVA\2023-2024\erasmus\FRANTA\wetransfer_curs-fr_2023-11-20_1602\IMG-20231116-WA0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9" y="4797152"/>
            <a:ext cx="105958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5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43408"/>
            <a:ext cx="8381260" cy="2232247"/>
          </a:xfrm>
        </p:spPr>
        <p:txBody>
          <a:bodyPr/>
          <a:lstStyle/>
          <a:p>
            <a:r>
              <a:rPr lang="ro-RO" sz="1800" dirty="0"/>
              <a:t>TITLUL CURSULUI: </a:t>
            </a:r>
            <a:r>
              <a:rPr lang="ro-RO" sz="1800" b="1" dirty="0"/>
              <a:t>„Teacher under pressure”</a:t>
            </a:r>
            <a:br>
              <a:rPr lang="ro-RO" sz="1800" b="1" dirty="0"/>
            </a:br>
            <a:r>
              <a:rPr lang="ro-RO" sz="1800" dirty="0"/>
              <a:t>FLUX MOBILITATE: </a:t>
            </a:r>
            <a:r>
              <a:rPr lang="ro-RO" sz="1800" dirty="0" smtClean="0"/>
              <a:t>2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PERIOADA MOBILITĂȚII: 13-17.11.2023</a:t>
            </a:r>
            <a:br>
              <a:rPr lang="ro-RO" sz="1800" dirty="0"/>
            </a:br>
            <a:r>
              <a:rPr lang="ro-RO" sz="1800" dirty="0"/>
              <a:t>LOCUL DE DESFĂȘURARE AL CURSULUI: CHANTILLY, </a:t>
            </a:r>
            <a:r>
              <a:rPr lang="ro-RO" sz="1800" dirty="0" smtClean="0"/>
              <a:t>FRANȚA</a:t>
            </a:r>
            <a:endParaRPr lang="ro-RO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62257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o-RO" b="1" dirty="0" smtClean="0"/>
          </a:p>
          <a:p>
            <a:pPr marL="45720" indent="0" algn="ctr">
              <a:buNone/>
            </a:pPr>
            <a:r>
              <a:rPr lang="ro-RO" b="1" dirty="0" smtClean="0"/>
              <a:t>Evaluare și Concluzii:</a:t>
            </a:r>
          </a:p>
          <a:p>
            <a:pPr marL="45720" indent="0">
              <a:buNone/>
            </a:pPr>
            <a:endParaRPr lang="ro-RO" dirty="0" smtClean="0"/>
          </a:p>
          <a:p>
            <a:pPr marL="45720" indent="0">
              <a:buNone/>
            </a:pPr>
            <a:endParaRPr lang="ro-RO" dirty="0" smtClean="0"/>
          </a:p>
          <a:p>
            <a:pPr marL="45720" indent="0" algn="just">
              <a:buNone/>
            </a:pPr>
            <a:r>
              <a:rPr lang="ro-RO" dirty="0" smtClean="0"/>
              <a:t>Cursul a urmărit d</a:t>
            </a:r>
            <a:r>
              <a:rPr lang="en-US" dirty="0" err="1" smtClean="0"/>
              <a:t>ezvoltarea</a:t>
            </a:r>
            <a:r>
              <a:rPr lang="en-US" dirty="0" smtClean="0"/>
              <a:t> </a:t>
            </a:r>
            <a:r>
              <a:rPr lang="en-US" dirty="0" err="1"/>
              <a:t>competențelor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 ale </a:t>
            </a:r>
            <a:r>
              <a:rPr lang="en-US" dirty="0" err="1"/>
              <a:t>cadrelor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 </a:t>
            </a:r>
            <a:r>
              <a:rPr lang="en-US" dirty="0" err="1" smtClean="0"/>
              <a:t>pentru</a:t>
            </a:r>
            <a:r>
              <a:rPr lang="ro-RO" dirty="0"/>
              <a:t>:</a:t>
            </a:r>
            <a:endParaRPr lang="ro-RO" dirty="0" smtClean="0"/>
          </a:p>
          <a:p>
            <a:pPr marL="45720" indent="0" algn="just">
              <a:buNone/>
            </a:pPr>
            <a:endParaRPr lang="ro-RO" dirty="0" smtClean="0"/>
          </a:p>
          <a:p>
            <a:pPr algn="just"/>
            <a:r>
              <a:rPr lang="en-US" dirty="0" err="1" smtClean="0"/>
              <a:t>planificarea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realizarea</a:t>
            </a:r>
            <a:r>
              <a:rPr lang="en-US" dirty="0"/>
              <a:t> de </a:t>
            </a:r>
            <a:r>
              <a:rPr lang="en-US" dirty="0" err="1"/>
              <a:t>activităţi</a:t>
            </a:r>
            <a:r>
              <a:rPr lang="en-US" dirty="0"/>
              <a:t> de </a:t>
            </a:r>
            <a:r>
              <a:rPr lang="en-US" dirty="0" err="1"/>
              <a:t>consiliere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orientare</a:t>
            </a:r>
            <a:r>
              <a:rPr lang="en-US" dirty="0"/>
              <a:t> </a:t>
            </a:r>
            <a:r>
              <a:rPr lang="en-US" dirty="0" err="1" smtClean="0"/>
              <a:t>şcolară</a:t>
            </a:r>
            <a:r>
              <a:rPr lang="ro-RO" dirty="0" smtClean="0"/>
              <a:t> prin diferite tehnici de comunicare</a:t>
            </a:r>
            <a:r>
              <a:rPr lang="en-US" dirty="0" smtClean="0"/>
              <a:t> </a:t>
            </a:r>
            <a:endParaRPr lang="ro-RO" dirty="0" smtClean="0"/>
          </a:p>
          <a:p>
            <a:pPr marL="45720" indent="0" algn="just">
              <a:buNone/>
            </a:pPr>
            <a:endParaRPr lang="ro-RO" dirty="0" smtClean="0"/>
          </a:p>
          <a:p>
            <a:pPr algn="just"/>
            <a:r>
              <a:rPr lang="en-US" dirty="0" err="1" smtClean="0"/>
              <a:t>depăşir</a:t>
            </a:r>
            <a:r>
              <a:rPr lang="ro-RO" dirty="0" smtClean="0"/>
              <a:t>ea</a:t>
            </a:r>
            <a:r>
              <a:rPr lang="en-US" dirty="0" smtClean="0"/>
              <a:t> </a:t>
            </a:r>
            <a:r>
              <a:rPr lang="en-US" dirty="0" err="1"/>
              <a:t>barierelor</a:t>
            </a:r>
            <a:r>
              <a:rPr lang="en-US" dirty="0"/>
              <a:t> </a:t>
            </a:r>
            <a:r>
              <a:rPr lang="en-US" dirty="0" err="1"/>
              <a:t>comunicationale</a:t>
            </a:r>
            <a:r>
              <a:rPr lang="en-US" dirty="0"/>
              <a:t> </a:t>
            </a:r>
            <a:r>
              <a:rPr lang="en-US" dirty="0" err="1" smtClean="0"/>
              <a:t>elev-profesor</a:t>
            </a:r>
            <a:r>
              <a:rPr lang="ro-RO" dirty="0"/>
              <a:t> </a:t>
            </a:r>
            <a:endParaRPr lang="ro-RO" dirty="0" smtClean="0"/>
          </a:p>
          <a:p>
            <a:pPr marL="45720" indent="0" algn="just">
              <a:buNone/>
            </a:pPr>
            <a:endParaRPr lang="ro-RO" dirty="0"/>
          </a:p>
          <a:p>
            <a:pPr algn="just"/>
            <a:r>
              <a:rPr lang="en-US" dirty="0" err="1" smtClean="0"/>
              <a:t>dezvolt</a:t>
            </a:r>
            <a:r>
              <a:rPr lang="ro-RO" dirty="0" smtClean="0"/>
              <a:t>area</a:t>
            </a:r>
            <a:r>
              <a:rPr lang="en-US" dirty="0" smtClean="0"/>
              <a:t> </a:t>
            </a:r>
            <a:r>
              <a:rPr lang="en-US" dirty="0" err="1"/>
              <a:t>abilităţilor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, </a:t>
            </a:r>
            <a:r>
              <a:rPr lang="en-US" dirty="0" err="1"/>
              <a:t>etice</a:t>
            </a:r>
            <a:r>
              <a:rPr lang="en-US" dirty="0"/>
              <a:t>, morale, </a:t>
            </a:r>
            <a:r>
              <a:rPr lang="en-US" dirty="0" err="1"/>
              <a:t>civice</a:t>
            </a:r>
            <a:r>
              <a:rPr lang="en-US" dirty="0"/>
              <a:t> ale </a:t>
            </a:r>
            <a:r>
              <a:rPr lang="en-US" dirty="0" err="1"/>
              <a:t>elevilor</a:t>
            </a:r>
            <a:endParaRPr lang="ro-RO" dirty="0"/>
          </a:p>
          <a:p>
            <a:pPr marL="45720" indent="0">
              <a:buNone/>
            </a:pPr>
            <a:endParaRPr lang="ro-RO" dirty="0"/>
          </a:p>
        </p:txBody>
      </p:sp>
      <p:pic>
        <p:nvPicPr>
          <p:cNvPr id="7170" name="Picture 2" descr="D:\SPS CRAIOVA\2023-2024\erasmus\FRANTA\wetransfer_curs-fr_2023-11-20_1602\IMG-20231113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82806"/>
            <a:ext cx="159566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SPS CRAIOVA\2023-2024\erasmus\FRANTA\wetransfer_curs-fr_2023-11-20_1602\IMG-20231113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2806"/>
            <a:ext cx="1619672" cy="12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6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43408"/>
            <a:ext cx="8381260" cy="2232247"/>
          </a:xfrm>
        </p:spPr>
        <p:txBody>
          <a:bodyPr/>
          <a:lstStyle/>
          <a:p>
            <a:r>
              <a:rPr lang="ro-RO" sz="1800" dirty="0"/>
              <a:t>TITLUL CURSULUI: </a:t>
            </a:r>
            <a:r>
              <a:rPr lang="ro-RO" sz="1800" b="1" dirty="0"/>
              <a:t>„Teacher under pressure”</a:t>
            </a:r>
            <a:br>
              <a:rPr lang="ro-RO" sz="1800" b="1" dirty="0"/>
            </a:br>
            <a:r>
              <a:rPr lang="ro-RO" sz="1800" dirty="0"/>
              <a:t>FLUX MOBILITATE: </a:t>
            </a:r>
            <a:r>
              <a:rPr lang="ro-RO" sz="1800" dirty="0" smtClean="0"/>
              <a:t>2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PERIOADA MOBILITĂȚII: 13-17.11.2023</a:t>
            </a:r>
            <a:br>
              <a:rPr lang="ro-RO" sz="1800" dirty="0"/>
            </a:br>
            <a:r>
              <a:rPr lang="ro-RO" sz="1800" dirty="0"/>
              <a:t>LOCUL DE DESFĂȘURARE AL CURSULUI: CHANTILLY, </a:t>
            </a:r>
            <a:r>
              <a:rPr lang="ro-RO" sz="1800" dirty="0" smtClean="0"/>
              <a:t>FRANȚA</a:t>
            </a:r>
            <a:endParaRPr lang="ro-RO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6225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o-RO" b="1" dirty="0" smtClean="0"/>
          </a:p>
          <a:p>
            <a:pPr marL="45720" indent="0" algn="ctr">
              <a:buNone/>
            </a:pPr>
            <a:endParaRPr lang="ro-RO" b="1" dirty="0" smtClean="0"/>
          </a:p>
          <a:p>
            <a:pPr marL="45720" indent="0" algn="ctr">
              <a:buNone/>
            </a:pPr>
            <a:endParaRPr lang="ro-RO" b="1" dirty="0" smtClean="0"/>
          </a:p>
          <a:p>
            <a:pPr marL="45720" indent="0" algn="ctr">
              <a:buNone/>
            </a:pPr>
            <a:r>
              <a:rPr lang="ro-RO" b="1" dirty="0" smtClean="0"/>
              <a:t>Evaluare și Concluzii:</a:t>
            </a:r>
          </a:p>
          <a:p>
            <a:pPr marL="45720" indent="0">
              <a:buNone/>
            </a:pPr>
            <a:endParaRPr lang="ro-RO" dirty="0" smtClean="0"/>
          </a:p>
          <a:p>
            <a:pPr marL="45720" indent="0" algn="just">
              <a:buNone/>
            </a:pPr>
            <a:r>
              <a:rPr lang="ro-RO" dirty="0" smtClean="0"/>
              <a:t>Cursul a urmărit d</a:t>
            </a:r>
            <a:r>
              <a:rPr lang="en-US" dirty="0" err="1" smtClean="0"/>
              <a:t>ezvoltarea</a:t>
            </a:r>
            <a:r>
              <a:rPr lang="en-US" dirty="0" smtClean="0"/>
              <a:t> </a:t>
            </a:r>
            <a:r>
              <a:rPr lang="en-US" dirty="0" err="1"/>
              <a:t>competențelor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 ale </a:t>
            </a:r>
            <a:r>
              <a:rPr lang="en-US" dirty="0" err="1"/>
              <a:t>cadrelor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 </a:t>
            </a:r>
            <a:r>
              <a:rPr lang="en-US" dirty="0" err="1" smtClean="0"/>
              <a:t>pentru</a:t>
            </a:r>
            <a:r>
              <a:rPr lang="ro-RO" dirty="0"/>
              <a:t>:</a:t>
            </a:r>
            <a:endParaRPr lang="ro-RO" dirty="0" smtClean="0"/>
          </a:p>
          <a:p>
            <a:pPr marL="45720" indent="0" algn="just">
              <a:buNone/>
            </a:pPr>
            <a:endParaRPr lang="ro-RO" dirty="0" smtClean="0"/>
          </a:p>
          <a:p>
            <a:pPr algn="just"/>
            <a:r>
              <a:rPr lang="ro-RO" dirty="0" smtClean="0"/>
              <a:t>Realizarea de </a:t>
            </a:r>
            <a:r>
              <a:rPr lang="en-US" dirty="0" err="1" smtClean="0"/>
              <a:t>activități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integrare</a:t>
            </a:r>
            <a:r>
              <a:rPr lang="en-US" dirty="0" smtClean="0"/>
              <a:t>/</a:t>
            </a:r>
            <a:r>
              <a:rPr lang="en-US" dirty="0" err="1" smtClean="0"/>
              <a:t>reintegrare</a:t>
            </a:r>
            <a:r>
              <a:rPr lang="en-US" dirty="0" smtClean="0"/>
              <a:t> </a:t>
            </a:r>
            <a:r>
              <a:rPr lang="en-US" dirty="0" err="1"/>
              <a:t>socială</a:t>
            </a:r>
            <a:r>
              <a:rPr lang="en-US" dirty="0"/>
              <a:t>, </a:t>
            </a:r>
            <a:r>
              <a:rPr lang="en-US" dirty="0" err="1"/>
              <a:t>reziliență</a:t>
            </a:r>
            <a:r>
              <a:rPr lang="en-US" dirty="0"/>
              <a:t>,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personală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 smtClean="0"/>
              <a:t>emoțională</a:t>
            </a:r>
            <a:endParaRPr lang="ro-RO" dirty="0" smtClean="0"/>
          </a:p>
          <a:p>
            <a:pPr marL="45720" indent="0" algn="just">
              <a:buNone/>
            </a:pPr>
            <a:endParaRPr lang="ro-RO" dirty="0"/>
          </a:p>
          <a:p>
            <a:pPr algn="just"/>
            <a:r>
              <a:rPr lang="ro-RO" dirty="0" err="1"/>
              <a:t>I</a:t>
            </a:r>
            <a:r>
              <a:rPr lang="en-US" dirty="0" err="1" smtClean="0"/>
              <a:t>mplementa</a:t>
            </a:r>
            <a:r>
              <a:rPr lang="ro-RO" dirty="0" smtClean="0"/>
              <a:t>rea</a:t>
            </a:r>
            <a:r>
              <a:rPr lang="en-US" dirty="0" smtClean="0"/>
              <a:t> </a:t>
            </a:r>
            <a:r>
              <a:rPr lang="en-US" dirty="0" err="1" smtClean="0"/>
              <a:t>politicil</a:t>
            </a:r>
            <a:r>
              <a:rPr lang="ro-RO" dirty="0" smtClean="0"/>
              <a:t>or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echitate</a:t>
            </a:r>
            <a:r>
              <a:rPr lang="en-US" dirty="0"/>
              <a:t> </a:t>
            </a:r>
            <a:r>
              <a:rPr lang="en-US" dirty="0" err="1"/>
              <a:t>socială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egalitatea</a:t>
            </a:r>
            <a:r>
              <a:rPr lang="en-US" dirty="0"/>
              <a:t> de </a:t>
            </a:r>
            <a:r>
              <a:rPr lang="en-US" dirty="0" err="1" smtClean="0"/>
              <a:t>şanse</a:t>
            </a:r>
            <a:endParaRPr lang="ro-RO" dirty="0"/>
          </a:p>
        </p:txBody>
      </p:sp>
      <p:pic>
        <p:nvPicPr>
          <p:cNvPr id="8194" name="Picture 2" descr="D:\SPS CRAIOVA\2023-2024\erasmus\FRANTA\wetransfer_curs-fr_2023-11-20_1602\IMG-20231114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97172"/>
            <a:ext cx="1729460" cy="12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SPS CRAIOVA\2023-2024\erasmus\FRANTA\wetransfer_curs-fr_2023-11-20_1602\IMG-20231114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816">
            <a:off x="1777348" y="1666041"/>
            <a:ext cx="1152128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SPS CRAIOVA\2023-2024\erasmus\FRANTA\wetransfer_curs-fr_2023-11-20_1602\IMG-20231114-WA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260">
            <a:off x="401066" y="1574449"/>
            <a:ext cx="1347614" cy="179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SPS CRAIOVA\2023-2024\erasmus\FRANTA\wetransfer_curs-fr_2023-11-20_1602\IMG-20231114-WA0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35337"/>
            <a:ext cx="1464738" cy="109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8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43408"/>
            <a:ext cx="8381260" cy="2232247"/>
          </a:xfrm>
        </p:spPr>
        <p:txBody>
          <a:bodyPr/>
          <a:lstStyle/>
          <a:p>
            <a:r>
              <a:rPr lang="ro-RO" sz="1800" dirty="0"/>
              <a:t>TITLUL CURSULUI: </a:t>
            </a:r>
            <a:r>
              <a:rPr lang="ro-RO" sz="1800" b="1" dirty="0"/>
              <a:t>„Teacher under pressure”</a:t>
            </a:r>
            <a:br>
              <a:rPr lang="ro-RO" sz="1800" b="1" dirty="0"/>
            </a:br>
            <a:r>
              <a:rPr lang="ro-RO" sz="1800" dirty="0"/>
              <a:t>FLUX MOBILITATE: </a:t>
            </a:r>
            <a:r>
              <a:rPr lang="ro-RO" sz="1800" dirty="0" smtClean="0"/>
              <a:t>2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PERIOADA MOBILITĂȚII: 13-17.11.2023</a:t>
            </a:r>
            <a:br>
              <a:rPr lang="ro-RO" sz="1800" dirty="0"/>
            </a:br>
            <a:r>
              <a:rPr lang="ro-RO" sz="1800" dirty="0"/>
              <a:t>LOCUL DE DESFĂȘURARE AL CURSULUI: CHANTILLY, </a:t>
            </a:r>
            <a:r>
              <a:rPr lang="ro-RO" sz="1800" dirty="0" smtClean="0"/>
              <a:t>FRANȚA</a:t>
            </a:r>
            <a:endParaRPr lang="ro-RO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o-RO" b="1" dirty="0"/>
              <a:t>Evaluare și Concluzii:</a:t>
            </a:r>
          </a:p>
          <a:p>
            <a:pPr marL="45720" indent="0">
              <a:buNone/>
            </a:pPr>
            <a:endParaRPr lang="ro-RO" dirty="0" smtClean="0"/>
          </a:p>
          <a:p>
            <a:pPr marL="45720" indent="0">
              <a:buNone/>
            </a:pPr>
            <a:r>
              <a:rPr lang="ro-RO" dirty="0" smtClean="0"/>
              <a:t>			Cursul </a:t>
            </a:r>
            <a:r>
              <a:rPr lang="ro-RO" dirty="0"/>
              <a:t>a urmărit:</a:t>
            </a:r>
          </a:p>
          <a:p>
            <a:pPr marL="45720" indent="0">
              <a:buNone/>
            </a:pPr>
            <a:endParaRPr lang="ro-RO" dirty="0"/>
          </a:p>
          <a:p>
            <a:pPr algn="just"/>
            <a:r>
              <a:rPr lang="en-US" dirty="0" err="1" smtClean="0"/>
              <a:t>Îmbunătățirea</a:t>
            </a:r>
            <a:r>
              <a:rPr lang="en-US" dirty="0" smtClean="0"/>
              <a:t> </a:t>
            </a:r>
            <a:r>
              <a:rPr lang="en-US" dirty="0" err="1"/>
              <a:t>culturii</a:t>
            </a:r>
            <a:r>
              <a:rPr lang="en-US" dirty="0"/>
              <a:t> </a:t>
            </a:r>
            <a:r>
              <a:rPr lang="en-US" dirty="0" err="1"/>
              <a:t>organizaţionale</a:t>
            </a:r>
            <a:r>
              <a:rPr lang="en-US" dirty="0"/>
              <a:t> orientate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acces</a:t>
            </a:r>
            <a:r>
              <a:rPr lang="en-US" dirty="0"/>
              <a:t> </a:t>
            </a:r>
            <a:r>
              <a:rPr lang="en-US" dirty="0" err="1"/>
              <a:t>egal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sporit</a:t>
            </a:r>
            <a:r>
              <a:rPr lang="en-US" dirty="0"/>
              <a:t> la </a:t>
            </a:r>
            <a:r>
              <a:rPr lang="en-US" dirty="0" err="1" smtClean="0"/>
              <a:t>educaţie</a:t>
            </a:r>
            <a:endParaRPr lang="ro-RO" dirty="0" smtClean="0"/>
          </a:p>
          <a:p>
            <a:pPr marL="45720" indent="0" algn="just">
              <a:buNone/>
            </a:pPr>
            <a:endParaRPr lang="ro-RO" dirty="0"/>
          </a:p>
          <a:p>
            <a:pPr algn="just"/>
            <a:r>
              <a:rPr lang="en-US" dirty="0" err="1" smtClean="0"/>
              <a:t>Crea</a:t>
            </a:r>
            <a:r>
              <a:rPr lang="ro-RO" dirty="0" smtClean="0"/>
              <a:t>rea de</a:t>
            </a:r>
            <a:r>
              <a:rPr lang="en-US" dirty="0" smtClean="0"/>
              <a:t> </a:t>
            </a:r>
            <a:r>
              <a:rPr lang="en-US" dirty="0" err="1"/>
              <a:t>oportunităţi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îmbunătăţirea</a:t>
            </a:r>
            <a:r>
              <a:rPr lang="en-US" dirty="0"/>
              <a:t> </a:t>
            </a:r>
            <a:r>
              <a:rPr lang="en-US" dirty="0" err="1"/>
              <a:t>performanţei</a:t>
            </a:r>
            <a:r>
              <a:rPr lang="en-US" dirty="0"/>
              <a:t> </a:t>
            </a:r>
            <a:r>
              <a:rPr lang="en-US" dirty="0" err="1"/>
              <a:t>şcolare</a:t>
            </a:r>
            <a:r>
              <a:rPr lang="en-US" dirty="0"/>
              <a:t> a </a:t>
            </a:r>
            <a:r>
              <a:rPr lang="en-US" dirty="0" err="1"/>
              <a:t>elevilor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comunicare</a:t>
            </a:r>
            <a:r>
              <a:rPr lang="en-US" dirty="0"/>
              <a:t> </a:t>
            </a:r>
            <a:r>
              <a:rPr lang="en-US" dirty="0" err="1"/>
              <a:t>permanentă</a:t>
            </a:r>
            <a:r>
              <a:rPr lang="en-US" dirty="0"/>
              <a:t>, </a:t>
            </a:r>
            <a:r>
              <a:rPr lang="en-US" dirty="0" err="1" smtClean="0"/>
              <a:t>flexibilă</a:t>
            </a:r>
            <a:endParaRPr lang="ro-RO" dirty="0" smtClean="0"/>
          </a:p>
          <a:p>
            <a:pPr marL="45720" indent="0" algn="just">
              <a:buNone/>
            </a:pPr>
            <a:endParaRPr lang="ro-RO" dirty="0"/>
          </a:p>
          <a:p>
            <a:pPr algn="just"/>
            <a:r>
              <a:rPr lang="en-US" dirty="0" err="1"/>
              <a:t>Formarea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aptitudinii</a:t>
            </a:r>
            <a:r>
              <a:rPr lang="en-US" dirty="0"/>
              <a:t> de </a:t>
            </a:r>
            <a:r>
              <a:rPr lang="en-US" dirty="0" err="1"/>
              <a:t>responsabilizare</a:t>
            </a:r>
            <a:r>
              <a:rPr lang="en-US" dirty="0"/>
              <a:t> </a:t>
            </a:r>
            <a:r>
              <a:rPr lang="en-US" dirty="0" err="1"/>
              <a:t>profesională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cultural </a:t>
            </a:r>
            <a:r>
              <a:rPr lang="en-US" dirty="0" err="1"/>
              <a:t>pozitivă</a:t>
            </a:r>
            <a:r>
              <a:rPr lang="en-US" dirty="0"/>
              <a:t> a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actorilor</a:t>
            </a:r>
            <a:r>
              <a:rPr lang="en-US" dirty="0"/>
              <a:t> </a:t>
            </a:r>
            <a:r>
              <a:rPr lang="en-US" dirty="0" err="1"/>
              <a:t>educaţionali</a:t>
            </a:r>
            <a:r>
              <a:rPr lang="en-US" dirty="0"/>
              <a:t> </a:t>
            </a:r>
            <a:r>
              <a:rPr lang="en-US" dirty="0" err="1"/>
              <a:t>faţa</a:t>
            </a:r>
            <a:r>
              <a:rPr lang="en-US" dirty="0"/>
              <a:t> de </a:t>
            </a:r>
            <a:r>
              <a:rPr lang="en-US" dirty="0" err="1"/>
              <a:t>educaţia</a:t>
            </a:r>
            <a:r>
              <a:rPr lang="en-US" dirty="0"/>
              <a:t> </a:t>
            </a:r>
            <a:r>
              <a:rPr lang="en-US" dirty="0" err="1"/>
              <a:t>permanentă</a:t>
            </a:r>
            <a:r>
              <a:rPr lang="en-US" dirty="0"/>
              <a:t>, </a:t>
            </a:r>
            <a:r>
              <a:rPr lang="en-US" dirty="0" err="1"/>
              <a:t>personală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profesională</a:t>
            </a:r>
            <a:endParaRPr lang="ro-RO" dirty="0"/>
          </a:p>
          <a:p>
            <a:pPr marL="45720" indent="0">
              <a:buNone/>
            </a:pPr>
            <a:endParaRPr lang="ro-RO" dirty="0"/>
          </a:p>
        </p:txBody>
      </p:sp>
      <p:pic>
        <p:nvPicPr>
          <p:cNvPr id="9218" name="Picture 2" descr="D:\SPS CRAIOVA\2023-2024\erasmus\FRANTA\wetransfer_curs-fr_2023-11-20_1602\IMG-20231114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8080">
            <a:off x="7279182" y="1657661"/>
            <a:ext cx="1556075" cy="11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SPS CRAIOVA\2023-2024\erasmus\FRANTA\wetransfer_curs-fr_2023-11-20_1602\IMG-20231114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662">
            <a:off x="375063" y="1506253"/>
            <a:ext cx="1136025" cy="15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SPS CRAIOVA\2023-2024\erasmus\FRANTA\wetransfer_curs-fr_2023-11-20_1602\IMG-20231114-WA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997">
            <a:off x="1625107" y="1529206"/>
            <a:ext cx="1168231" cy="155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SPS CRAIOVA\2023-2024\erasmus\FRANTA\wetransfer_curs-fr_2023-11-20_1602\IMG-20231116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731">
            <a:off x="6314804" y="1674861"/>
            <a:ext cx="1045253" cy="139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258</TotalTime>
  <Words>583</Words>
  <Application>Microsoft Office PowerPoint</Application>
  <PresentationFormat>On-screen Show (4:3)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Grid</vt:lpstr>
      <vt:lpstr>Package</vt:lpstr>
      <vt:lpstr> </vt:lpstr>
      <vt:lpstr>TITLUL CURSULUI: „Teacher under pressure” FLUX MOBILITATE: 2 PERIOADA MOBILITĂȚII: 13-17.11.2023 LOCUL DE DESFĂȘURARE AL CURSULUI: CHANTILLY, FRANȚA</vt:lpstr>
      <vt:lpstr>TITLUL CURSULUI: „Teacher under pressure” FLUX MOBILITATE: 2 PERIOADA MOBILITĂȚII: 13-17.11.2023 LOCUL DE DESFĂȘURARE AL CURSULUI: CHANTILLY, FRANȚA</vt:lpstr>
      <vt:lpstr>TITLUL CURSULUI: „Teacher under pressure” FLUX MOBILITATE: 2 PERIOADA MOBILITĂȚII: 13-17.11.2023 LOCUL DE DESFĂȘURARE AL CURSULUI: CHANTILLY, FRANȚA</vt:lpstr>
      <vt:lpstr>TITLUL CURSULUI: „Teacher under pressure” FLUX MOBILITATE: 2 PERIOADA MOBILITĂȚII: 13-17.11.2023 LOCUL DE DESFĂȘURARE AL CURSULUI: CHANTILLY, FRANȚA</vt:lpstr>
      <vt:lpstr>TITLUL CURSULUI: „Teacher under pressure” FLUX MOBILITATE: 2 PERIOADA MOBILITĂȚII: 13-17.11.2023 LOCUL DE DESFĂȘURARE AL CURSULUI: CHANTILLY, FRANȚA</vt:lpstr>
      <vt:lpstr>TITLUL CURSULUI: „Teacher under pressure” FLUX MOBILITATE: 2 PERIOADA MOBILITĂȚII: 13-17.11.2023 LOCUL DE DESFĂȘURARE AL CURSULUI: CHANTILLY, FRANȚA</vt:lpstr>
      <vt:lpstr>TITLUL CURSULUI: „Teacher under pressure” FLUX MOBILITATE: 2 PERIOADA MOBILITĂȚII: 13-17.11.2023 LOCUL DE DESFĂȘURARE AL CURSULUI: CHANTILLY, FRANȚA</vt:lpstr>
      <vt:lpstr>TITLUL CURSULUI: „Teacher under pressure” FLUX MOBILITATE: 2 PERIOADA MOBILITĂȚII: 13-17.11.2023 LOCUL DE DESFĂȘURARE AL CURSULUI: CHANTILLY, FRANȚA</vt:lpstr>
      <vt:lpstr>TITLUL CURSULUI: „Teacher under pressure” FLUX MOBILITATE: 2 PERIOADA MOBILITĂȚII: 13-17.11.2023 LOCUL DE DESFĂȘURARE AL CURSULUI: CHANTILLY, FRANȚA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user2</dc:creator>
  <cp:lastModifiedBy>user2</cp:lastModifiedBy>
  <cp:revision>17</cp:revision>
  <dcterms:created xsi:type="dcterms:W3CDTF">2023-11-20T09:45:45Z</dcterms:created>
  <dcterms:modified xsi:type="dcterms:W3CDTF">2023-11-21T12:10:24Z</dcterms:modified>
</cp:coreProperties>
</file>